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029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76757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E-commerce Platform using Flask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505313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Empowering online shopping with a seamless, user-friendly platform built on Flask.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13933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146959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120884"/>
            <a:ext cx="270224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Anthony Ndegwa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171587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864037" y="426791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Thank you for your time and attention. Looking forward to your feedback.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66604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Team Members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762375"/>
            <a:ext cx="302740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Anthony Ndegwa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495800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Full Stack Developer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968693" y="5168503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Python, Flask, Database Design, Front-end, API Development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04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624143"/>
            <a:ext cx="6399133" cy="698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Description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968693" y="4946690"/>
            <a:ext cx="534591" cy="53459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156930" y="5046226"/>
            <a:ext cx="157996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740813" y="4946690"/>
            <a:ext cx="2885956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Browse Products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740813" y="5438656"/>
            <a:ext cx="5455563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Wide range of products with rich detail pages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7433905" y="4946690"/>
            <a:ext cx="534591" cy="53459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7568803" y="5046226"/>
            <a:ext cx="264676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8206026" y="4946690"/>
            <a:ext cx="3283506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Seamless Shopping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206026" y="5438656"/>
            <a:ext cx="5455563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 to cart, manage quantities, and checkout easily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8693" y="6323648"/>
            <a:ext cx="534591" cy="53459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1101090" y="6423184"/>
            <a:ext cx="269677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740813" y="6323648"/>
            <a:ext cx="3073241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Manage Accounts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740813" y="6815614"/>
            <a:ext cx="5455563" cy="380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View past orders, save favorites, and more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7433905" y="6323648"/>
            <a:ext cx="534591" cy="53459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7566422" y="6423184"/>
            <a:ext cx="269438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8206026" y="6323648"/>
            <a:ext cx="2795826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 Interface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206026" y="6815614"/>
            <a:ext cx="5455563" cy="760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 products, orders, payments, and customer data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13172"/>
            <a:ext cx="6209348" cy="655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Learning Objectives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299841" y="1713667"/>
            <a:ext cx="30480" cy="5902762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6315373" y="2199442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7064514" y="1964174"/>
            <a:ext cx="501134" cy="50113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7240965" y="2057519"/>
            <a:ext cx="14811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221355" y="1936313"/>
            <a:ext cx="2868573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 Development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968693" y="2397442"/>
            <a:ext cx="512123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Flask, front-end, back-end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5168" y="3313033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7064514" y="3077766"/>
            <a:ext cx="501134" cy="50113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190958" y="3171111"/>
            <a:ext cx="24812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540234" y="3049905"/>
            <a:ext cx="2706172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 Design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540234" y="3511034"/>
            <a:ext cx="512135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Relational database, SQLAlchemy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315373" y="4315301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4514" y="4080034"/>
            <a:ext cx="501134" cy="50113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188577" y="4173379"/>
            <a:ext cx="252889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1673900" y="4052173"/>
            <a:ext cx="4416028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Authentication and Security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968693" y="4513302"/>
            <a:ext cx="512123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Flask-Login, bcrypt, secure payments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5168" y="5317688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4514" y="5082421"/>
            <a:ext cx="501134" cy="50113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7188815" y="5175766"/>
            <a:ext cx="252532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540234" y="5054560"/>
            <a:ext cx="2923580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Agile Methodology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540234" y="5515689"/>
            <a:ext cx="5121354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Sprints, Trello/Kanban, iterative improvements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6315373" y="6320076"/>
            <a:ext cx="779621" cy="30480"/>
          </a:xfrm>
          <a:prstGeom prst="roundRect">
            <a:avLst>
              <a:gd name="adj" fmla="val 109624"/>
            </a:avLst>
          </a:prstGeom>
          <a:solidFill>
            <a:srgbClr val="49606E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4514" y="6084808"/>
            <a:ext cx="501134" cy="50113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6" name="Text 24"/>
          <p:cNvSpPr/>
          <p:nvPr/>
        </p:nvSpPr>
        <p:spPr>
          <a:xfrm>
            <a:off x="7193220" y="6178153"/>
            <a:ext cx="243721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3469362" y="6056948"/>
            <a:ext cx="2620566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API Integration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968693" y="6518077"/>
            <a:ext cx="5121235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RESTful API, third-party services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957" y="475298"/>
            <a:ext cx="4500682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Technologies Used</a:t>
            </a:r>
            <a:endParaRPr lang="en-US" sz="3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57" y="1242893"/>
            <a:ext cx="432078" cy="4320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957" y="1847731"/>
            <a:ext cx="2033468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 (Flask)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04957" y="2205633"/>
            <a:ext cx="793408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Backend framework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57" y="3000732"/>
            <a:ext cx="432078" cy="4320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957" y="3605570"/>
            <a:ext cx="2793563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HTML, CSS, JavaScript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04957" y="3963472"/>
            <a:ext cx="793408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Frontend development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57" y="4758571"/>
            <a:ext cx="432078" cy="4320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957" y="5363408"/>
            <a:ext cx="4038838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SQLite, PostgreSQL, SQLAlchemy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604957" y="5721310"/>
            <a:ext cx="793408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Database and ORM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57" y="6516410"/>
            <a:ext cx="432078" cy="4320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957" y="7121247"/>
            <a:ext cx="2033468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Git, GitHub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604957" y="7479149"/>
            <a:ext cx="7934087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Version control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57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3608308"/>
            <a:ext cx="6735723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Third-Party Services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968693" y="4659035"/>
            <a:ext cx="6228159" cy="134147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205270" y="4895612"/>
            <a:ext cx="278332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Stripe or PayPal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205270" y="5385435"/>
            <a:ext cx="5755005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Secure online payments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7433429" y="4659035"/>
            <a:ext cx="6228159" cy="134147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7670006" y="4895612"/>
            <a:ext cx="3022163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SendGrid or SMTP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70006" y="5385435"/>
            <a:ext cx="5755005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Transactional emails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8693" y="6237089"/>
            <a:ext cx="6228159" cy="134147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205270" y="6473666"/>
            <a:ext cx="461510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Amazon S3 or Google Cloud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205270" y="6963489"/>
            <a:ext cx="5755005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Scalable media storage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433429" y="6237089"/>
            <a:ext cx="6228159" cy="1341477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7670006" y="6473666"/>
            <a:ext cx="2812375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Google Analytics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670006" y="6963489"/>
            <a:ext cx="5755005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User activity tracking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4720" y="667822"/>
            <a:ext cx="7139940" cy="712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Identified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20" y="1744147"/>
            <a:ext cx="1211937" cy="19391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10155" y="1986439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10155" y="2488168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Handle increasing traffic and database load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720" y="3683317"/>
            <a:ext cx="1211937" cy="19391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10155" y="3925610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910155" y="4427339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Protect against attacks, secure payments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720" y="5622488"/>
            <a:ext cx="1211937" cy="19391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10155" y="5864781"/>
            <a:ext cx="285166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Responsive UI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10155" y="6366510"/>
            <a:ext cx="5871924" cy="3877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 seamless experience across devices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150739"/>
            <a:ext cx="606230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Schedule of Work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247067"/>
            <a:ext cx="7415927" cy="4831794"/>
          </a:xfrm>
          <a:prstGeom prst="roundRect">
            <a:avLst>
              <a:gd name="adj" fmla="val 76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262307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2418040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Week 1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22627" y="2418040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 up Flask, database models, authentication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3363873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3519607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Week 2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22627" y="3519607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product listing, shopping cart, admin panel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4465439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462117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Week 3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627" y="4621173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payment gateway, testing, deployment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79277" y="5567005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5722739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Week 4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4822627" y="5722739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Finalize testing, deploy to production, complete documentation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468755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Mock-ups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688550"/>
            <a:ext cx="3984069" cy="24623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54594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Homepage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5970746"/>
            <a:ext cx="398406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Product listings, featured items, and banners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46" y="2688550"/>
            <a:ext cx="3984069" cy="24623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3046" y="54594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Product Details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5323046" y="5970746"/>
            <a:ext cx="398406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Detailed product information and add to cart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688550"/>
            <a:ext cx="3984188" cy="24623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400" y="5459492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Shopping Cart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9677400" y="5970746"/>
            <a:ext cx="39841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View cart contents and proceed to checkout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2024-09-19T13:16:11Z</dcterms:created>
  <dcterms:modified xsi:type="dcterms:W3CDTF">2024-09-19T13:16:11Z</dcterms:modified>
</cp:coreProperties>
</file>